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>
        <p:scale>
          <a:sx n="105" d="100"/>
          <a:sy n="105" d="100"/>
        </p:scale>
        <p:origin x="172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rect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</TotalTime>
  <Words>56</Words>
  <Application>Microsoft Macintosh PowerPoint</Application>
  <PresentationFormat>On-screen Show (4:3)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18</cp:revision>
  <dcterms:created xsi:type="dcterms:W3CDTF">2019-05-06T10:04:53Z</dcterms:created>
  <dcterms:modified xsi:type="dcterms:W3CDTF">2019-05-13T16:19:56Z</dcterms:modified>
</cp:coreProperties>
</file>